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34"/>
  </p:notesMasterIdLst>
  <p:handoutMasterIdLst>
    <p:handoutMasterId r:id="rId35"/>
  </p:handoutMasterIdLst>
  <p:sldIdLst>
    <p:sldId id="605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304" y="184"/>
      </p:cViewPr>
      <p:guideLst>
        <p:guide orient="horz" pos="2160"/>
        <p:guide pos="28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2020/9/4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87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21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9755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848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76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52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601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32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1296000"/>
            <a:ext cx="396243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1296000"/>
            <a:ext cx="396243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2020/9/4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952508"/>
            <a:ext cx="8139178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2588281"/>
            <a:ext cx="8139178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74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36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16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26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73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00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2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41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40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656" r:id="rId17"/>
    <p:sldLayoutId id="2147483658" r:id="rId18"/>
    <p:sldLayoutId id="214748365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susanliu@jnu.edu.c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A1CF-C25F-4445-8FF4-4040DAB4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01A6-D8B0-9341-9D35-28C5E9F91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68E060-5818-1A45-8A65-B1BC22068CA7}"/>
              </a:ext>
            </a:extLst>
          </p:cNvPr>
          <p:cNvSpPr/>
          <p:nvPr/>
        </p:nvSpPr>
        <p:spPr>
          <a:xfrm>
            <a:off x="1447800" y="1295400"/>
            <a:ext cx="4801314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数据挖掘与分析</a:t>
            </a:r>
            <a:endParaRPr lang="en-HK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endParaRPr lang="en-HK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endParaRPr lang="en-HK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202009</a:t>
            </a:r>
            <a:endParaRPr lang="en-HK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刘倩</a:t>
            </a:r>
            <a:endParaRPr lang="en-HK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tsusanliu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@jnu.edu.cn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944471-CE05-0C43-A49A-1C40DFC44E5E}"/>
              </a:ext>
            </a:extLst>
          </p:cNvPr>
          <p:cNvSpPr/>
          <p:nvPr/>
        </p:nvSpPr>
        <p:spPr>
          <a:xfrm>
            <a:off x="1620582" y="2133601"/>
            <a:ext cx="3820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</a:t>
            </a:r>
            <a:r>
              <a:rPr lang="zh-CN" altLang="en-US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大数据分析基础应用</a:t>
            </a:r>
          </a:p>
        </p:txBody>
      </p:sp>
    </p:spTree>
    <p:extLst>
      <p:ext uri="{BB962C8B-B14F-4D97-AF65-F5344CB8AC3E}">
        <p14:creationId xmlns:p14="http://schemas.microsoft.com/office/powerpoint/2010/main" val="4217919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AE3898-A969-45EC-9B92-9C515231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4835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565BDA-4260-4204-936A-EEADAF54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3934"/>
            <a:ext cx="9144000" cy="20382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43396A-291D-4643-8D87-D2630718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41778"/>
            <a:ext cx="9144000" cy="1912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EE0317-5E88-4CD3-AA6D-DAFC3B710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" y="1584990"/>
            <a:ext cx="9077325" cy="1990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7647A9-ECA2-4C5B-BB8E-6B326FBB5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3429000"/>
            <a:ext cx="9144000" cy="33191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7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AB7216-5176-4FF0-B462-7B9A23D0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1615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9538F8-2142-4E17-A894-3D41E1BF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1590"/>
            <a:ext cx="9144000" cy="35417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91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0E140B-7491-40CF-BE2B-B97FC2AB9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496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66D2A6-FAF6-4371-B51C-DB728F00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6" y="2788920"/>
            <a:ext cx="9115425" cy="1676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B5BE8C-BD65-4432-9536-0CE922FA2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" y="4838700"/>
            <a:ext cx="9115425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78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651E5D-C60B-4339-92BC-85042B13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218"/>
            <a:ext cx="9144000" cy="37535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36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CF33FC-8B79-46FC-BF9C-AD43F37A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211455"/>
            <a:ext cx="7724775" cy="2076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C9A3DA-B743-42A9-9532-7389A798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" y="2238375"/>
            <a:ext cx="7743825" cy="4619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789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061FD5-3BF3-4D0F-AA69-E6D2CBB2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" y="186690"/>
            <a:ext cx="7648575" cy="5448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311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1EE2AE-508D-402C-9BBC-0EE692D3F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29540"/>
            <a:ext cx="7600950" cy="2600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6BD728-E11A-4A2B-A2A1-4D3869EDE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94611"/>
            <a:ext cx="7686675" cy="1533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23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426CA9-66FE-4EAE-8088-88F3D435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137160"/>
            <a:ext cx="7667625" cy="2762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8DC4A0-332F-49E2-A659-6F59828E5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4" y="962025"/>
            <a:ext cx="7639050" cy="5895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495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D55D49-A575-4AA4-9961-C3831C01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068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08F936-5199-44CB-B248-1A54B92D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" y="2839402"/>
            <a:ext cx="9115425" cy="3724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21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068607-8A6C-4E6A-AFA5-969437558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458"/>
            <a:ext cx="9144000" cy="59250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59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C56480-9861-4E70-AF69-6C5F7A30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7" y="0"/>
            <a:ext cx="8199926" cy="52040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F6C785-2D86-4E42-865C-B3019F27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2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1209EC-1026-47EC-AC13-20C4BB3C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3140392"/>
            <a:ext cx="90963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29C3A6-E8EC-4E98-87CD-987592F6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0"/>
            <a:ext cx="90297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0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7C6BA2-D853-42FE-93D4-DAF64CC3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595"/>
            <a:ext cx="9144000" cy="10656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8BB0F7-64BE-400C-B731-8D4F18D0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42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550C82-5928-4B3A-9717-F6529DBF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1909"/>
            <a:ext cx="91249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F90BBD-EEA2-4D74-B58D-20A2B150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5"/>
            <a:ext cx="9105900" cy="3638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6CBFB4-F125-40A7-B0E1-0C929947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" y="1614487"/>
            <a:ext cx="9039225" cy="3324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AF498E-36E2-4941-85E4-94CDD0C6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1920240"/>
            <a:ext cx="9020175" cy="268605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B981093-03C7-4F63-970C-67E3DAF1E053}"/>
              </a:ext>
            </a:extLst>
          </p:cNvPr>
          <p:cNvGrpSpPr/>
          <p:nvPr/>
        </p:nvGrpSpPr>
        <p:grpSpPr>
          <a:xfrm>
            <a:off x="36195" y="2739390"/>
            <a:ext cx="9010650" cy="4237196"/>
            <a:chOff x="36195" y="2739390"/>
            <a:chExt cx="9010650" cy="42371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B63201E-E5E4-4A4F-9DA4-1ABE55C9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5" y="2739390"/>
              <a:ext cx="9010650" cy="52387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147A6D2-5422-4F41-991D-F272CEA1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95" y="3233261"/>
              <a:ext cx="9010650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20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967C8C-F628-4D95-A7E6-2A5D8437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0650" cy="3171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6F9572-D0CD-4C3A-B05C-A76FB827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" y="1307782"/>
            <a:ext cx="8972550" cy="265747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69C88FB-49B2-4042-981A-A222DAA16AA6}"/>
              </a:ext>
            </a:extLst>
          </p:cNvPr>
          <p:cNvGrpSpPr/>
          <p:nvPr/>
        </p:nvGrpSpPr>
        <p:grpSpPr>
          <a:xfrm>
            <a:off x="13335" y="1611153"/>
            <a:ext cx="8972550" cy="4248150"/>
            <a:chOff x="13335" y="1611153"/>
            <a:chExt cx="8972550" cy="42481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9C2D57F-30F9-4A73-9B14-AC8611A9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" y="1611153"/>
              <a:ext cx="8953500" cy="304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58E4365-DF80-45EA-8FF3-3A32A2427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5" y="1915953"/>
              <a:ext cx="8972550" cy="39433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3E7E884-D58E-4241-8D18-40C911CA4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0" y="1915953"/>
            <a:ext cx="8991600" cy="24098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1CDFE7-F85B-4BA2-A1D5-4CEBE0351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5" y="2252185"/>
            <a:ext cx="8991600" cy="32099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0BEEA6-AAFA-4C83-8F64-04A688EC9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10" y="2547460"/>
            <a:ext cx="9001125" cy="1352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120786-AA83-48A2-87FB-0DB6D41622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" y="2851546"/>
            <a:ext cx="89630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25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81B8B8-B849-47F7-8176-C280A774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34465"/>
            <a:ext cx="8991600" cy="4552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AC6AC7-57E0-45C8-967F-9481ABBC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262890"/>
            <a:ext cx="90011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D1EA22-3962-471E-A555-6E9DA955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"/>
            <a:ext cx="9039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0EBEC0-97C0-4BC0-88CE-03E958DEB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58250" cy="4505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7310CA-96FB-493C-90D3-0B1EC0CA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9110"/>
            <a:ext cx="84296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3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7A460A-A832-4033-8D6F-E39208E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80"/>
            <a:ext cx="89916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1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538E62-9CEC-41D2-B233-2CC69423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466725"/>
            <a:ext cx="85820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77605A-F772-475E-B3CE-AF60FBF0B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60" y="1171046"/>
            <a:ext cx="4373880" cy="4099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224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AC6E18-9EDC-4FB3-81A2-324C4FCA3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946"/>
            <a:ext cx="9144000" cy="56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91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590B70-4F5E-4CA4-BDD4-788BEF91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5882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EB109E-B615-4B4A-9C7E-2AB0E6F0D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194"/>
            <a:ext cx="9144000" cy="57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0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CEFF22-50CF-4C79-8934-9F00DBE4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843"/>
            <a:ext cx="9144000" cy="49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B799F6-4DBF-47AE-83A4-8E8C6543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" y="134302"/>
            <a:ext cx="7572375" cy="1971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7DADCC-293C-45ED-B91C-2BC350AF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2" y="2105977"/>
            <a:ext cx="7620000" cy="2228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037FA9-C063-4177-9DFB-FE79E33D2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94" y="2394585"/>
            <a:ext cx="7610475" cy="2266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80480B-25AD-4B92-88F4-3DAD67124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69" y="2710814"/>
            <a:ext cx="7591425" cy="3248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82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CA0312-10C3-4539-A85B-E557F6EC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" y="299085"/>
            <a:ext cx="7534275" cy="1504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BFC68F-B737-40C6-A4F9-19731905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6" y="1804035"/>
            <a:ext cx="7743825" cy="2543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6538D7-9E1B-4307-A1EA-CA1469E30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7" y="4347210"/>
            <a:ext cx="7543800" cy="1485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607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81CBB0-8A79-4179-AE05-508BFBC1A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" y="242887"/>
            <a:ext cx="7696200" cy="6372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258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59CE00-D0A5-463A-BCB3-D6CDB60D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96175" cy="2038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025A89-FDA7-4DCF-897F-F42969FB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8350"/>
            <a:ext cx="7658100" cy="1933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AE3179-D235-41B7-AF50-547E72E19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63252"/>
            <a:ext cx="7562850" cy="1095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27A83C-6E5D-4D03-B0D6-342CEA56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7667625" cy="1447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13AD5C-4FFA-408E-9A3C-FF1D95829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10939"/>
            <a:ext cx="7600950" cy="1476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F38239-E807-4E57-8DBA-A09AC4469B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76700"/>
            <a:ext cx="7553325" cy="1495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309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E4B93D-762B-4590-8D4A-1C523C0D1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53325" cy="1800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E367A1-150F-4F5A-9669-57244A81C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7845"/>
            <a:ext cx="7639050" cy="3724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7FF785-6C6F-4BA7-A816-8FC76891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9360"/>
            <a:ext cx="7696200" cy="266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1B7FBA-CA5C-408D-AC48-0D5FE2557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4" y="3284220"/>
            <a:ext cx="7562850" cy="2581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D3E120-0017-4203-94D5-3CAB65451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3" y="3911918"/>
            <a:ext cx="7553325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357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D171DD-98E9-4B9D-8034-314286BA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90383"/>
            <a:ext cx="7591425" cy="2571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81E366-D07C-4629-BCB0-D7D73AE46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3" y="2662133"/>
            <a:ext cx="7610475" cy="1762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6EDF86-5FF4-452D-A1B2-D2915779C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86251"/>
            <a:ext cx="9144000" cy="2528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12053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{C4E6A3C9-3470-0B44-A8D8-7ECE158D8A44}tf10001060</Template>
  <TotalTime>58</TotalTime>
  <Words>22</Words>
  <Application>Microsoft Macintosh PowerPoint</Application>
  <PresentationFormat>On-screen Show (4:3)</PresentationFormat>
  <Paragraphs>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微软雅黑</vt:lpstr>
      <vt:lpstr>黑体</vt:lpstr>
      <vt:lpstr>华文新魏</vt:lpstr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shuwang</dc:creator>
  <cp:lastModifiedBy>Susan</cp:lastModifiedBy>
  <cp:revision>45</cp:revision>
  <dcterms:created xsi:type="dcterms:W3CDTF">2019-06-19T02:08:00Z</dcterms:created>
  <dcterms:modified xsi:type="dcterms:W3CDTF">2020-09-03T18:44:35Z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